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748" autoAdjust="0"/>
    <p:restoredTop sz="99845" autoAdjust="0"/>
  </p:normalViewPr>
  <p:slideViewPr>
    <p:cSldViewPr snapToGrid="0" snapToObjects="1">
      <p:cViewPr>
        <p:scale>
          <a:sx n="178" d="100"/>
          <a:sy n="178" d="100"/>
        </p:scale>
        <p:origin x="-528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24/01/2017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014100" y="5663326"/>
            <a:ext cx="1164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Figure to come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tspots_all_3_services_from_ppt_Dec_figures7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57222"/>
          <a:stretch/>
        </p:blipFill>
        <p:spPr>
          <a:xfrm>
            <a:off x="5170874" y="479283"/>
            <a:ext cx="1031907" cy="2211228"/>
          </a:xfrm>
          <a:prstGeom prst="rect">
            <a:avLst/>
          </a:prstGeom>
        </p:spPr>
      </p:pic>
      <p:pic>
        <p:nvPicPr>
          <p:cNvPr id="3" name="Image 2" descr="flow_retention_top20pct_service_area_from_ppt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53469"/>
          <a:stretch/>
        </p:blipFill>
        <p:spPr>
          <a:xfrm>
            <a:off x="3492608" y="479283"/>
            <a:ext cx="1077266" cy="2211343"/>
          </a:xfrm>
          <a:prstGeom prst="rect">
            <a:avLst/>
          </a:prstGeom>
        </p:spPr>
      </p:pic>
      <p:pic>
        <p:nvPicPr>
          <p:cNvPr id="4" name="Image 3" descr="sediment_baseflow_top20pct_service_area_from_p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/>
          <a:stretch/>
        </p:blipFill>
        <p:spPr>
          <a:xfrm>
            <a:off x="249473" y="479283"/>
            <a:ext cx="2800890" cy="22113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64870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50363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04580" y="125737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=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564870" y="2697343"/>
            <a:ext cx="21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Times New Roman"/>
                <a:cs typeface="Times New Roman"/>
              </a:rPr>
              <a:t>Select the 20% for each service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70874" y="268694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latin typeface="Times New Roman"/>
                <a:cs typeface="Times New Roman"/>
              </a:rPr>
              <a:t>Hotspot map</a:t>
            </a: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92457" t="25680" r="-284" b="25708"/>
          <a:stretch/>
        </p:blipFill>
        <p:spPr bwMode="auto">
          <a:xfrm>
            <a:off x="8396430" y="3515420"/>
            <a:ext cx="441575" cy="1688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Image 1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1" b="55509"/>
          <a:stretch/>
        </p:blipFill>
        <p:spPr>
          <a:xfrm>
            <a:off x="6211157" y="440362"/>
            <a:ext cx="2932844" cy="1714915"/>
          </a:xfrm>
          <a:prstGeom prst="rect">
            <a:avLst/>
          </a:prstGeom>
        </p:spPr>
      </p:pic>
      <p:pic>
        <p:nvPicPr>
          <p:cNvPr id="3" name="Image 2" descr="s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503" r="4342" b="8692"/>
          <a:stretch/>
        </p:blipFill>
        <p:spPr>
          <a:xfrm>
            <a:off x="249831" y="4149845"/>
            <a:ext cx="2768964" cy="985414"/>
          </a:xfrm>
          <a:prstGeom prst="rect">
            <a:avLst/>
          </a:prstGeom>
        </p:spPr>
      </p:pic>
      <p:pic>
        <p:nvPicPr>
          <p:cNvPr id="4" name="Image 3" descr="Sadria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234" r="48754" b="7130"/>
          <a:stretch/>
        </p:blipFill>
        <p:spPr>
          <a:xfrm>
            <a:off x="127976" y="444157"/>
            <a:ext cx="2947977" cy="1686247"/>
          </a:xfrm>
          <a:prstGeom prst="rect">
            <a:avLst/>
          </a:prstGeom>
        </p:spPr>
      </p:pic>
      <p:pic>
        <p:nvPicPr>
          <p:cNvPr id="5" name="Image 4" descr="Capture d’écran 2017-01-30 à 12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4" y="2556778"/>
            <a:ext cx="2979926" cy="2811569"/>
          </a:xfrm>
          <a:prstGeom prst="rect">
            <a:avLst/>
          </a:prstGeom>
        </p:spPr>
      </p:pic>
      <p:pic>
        <p:nvPicPr>
          <p:cNvPr id="7" name="Image 6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r="1245" b="57139"/>
          <a:stretch/>
        </p:blipFill>
        <p:spPr>
          <a:xfrm>
            <a:off x="3149256" y="440362"/>
            <a:ext cx="2950641" cy="16900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091" t="61452" r="66130" b="2954"/>
          <a:stretch/>
        </p:blipFill>
        <p:spPr bwMode="auto">
          <a:xfrm>
            <a:off x="6592456" y="3555768"/>
            <a:ext cx="1788344" cy="164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231886" y="22307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Line chart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9108" y="5368347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Box plots and pie chart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50334" y="2230744"/>
            <a:ext cx="14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Tornado diagram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304369" y="22307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Spiderplot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50334" y="5365193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(f) </a:t>
            </a:r>
            <a:r>
              <a:rPr lang="en-US" sz="1200">
                <a:latin typeface="Times New Roman"/>
                <a:cs typeface="Times New Roman"/>
              </a:rPr>
              <a:t>Pattern plot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31" name="Image 30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3149256" y="2556778"/>
            <a:ext cx="569920" cy="42841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719176" y="5365192"/>
            <a:ext cx="215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(e) </a:t>
            </a:r>
            <a:r>
              <a:rPr lang="fr-FR" sz="1200">
                <a:latin typeface="Times New Roman"/>
                <a:cs typeface="Times New Roman"/>
              </a:rPr>
              <a:t>Radial convergence diagram</a:t>
            </a:r>
          </a:p>
        </p:txBody>
      </p:sp>
      <p:pic>
        <p:nvPicPr>
          <p:cNvPr id="33" name="Image 32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249831" y="5028997"/>
            <a:ext cx="569920" cy="3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384252" y="1988956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85" y="3251552"/>
            <a:ext cx="2810346" cy="2780127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3407702"/>
            <a:ext cx="3672020" cy="2493259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2368134"/>
            <a:ext cx="6302204" cy="59812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49909" y="6070238"/>
            <a:ext cx="1651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76869" y="2912998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721906" y="6070238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</p:spTree>
    <p:extLst>
      <p:ext uri="{BB962C8B-B14F-4D97-AF65-F5344CB8AC3E}">
        <p14:creationId xmlns:p14="http://schemas.microsoft.com/office/powerpoint/2010/main" val="353153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16492</TotalTime>
  <Words>556</Words>
  <Application>Microsoft Macintosh PowerPoint</Application>
  <PresentationFormat>Présentation à l'écran (4:3)</PresentationFormat>
  <Paragraphs>201</Paragraphs>
  <Slides>17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32</cp:revision>
  <dcterms:created xsi:type="dcterms:W3CDTF">2017-01-18T16:39:38Z</dcterms:created>
  <dcterms:modified xsi:type="dcterms:W3CDTF">2017-01-30T21:09:01Z</dcterms:modified>
</cp:coreProperties>
</file>